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7" autoAdjust="0"/>
    <p:restoredTop sz="94690" autoAdjust="0"/>
  </p:normalViewPr>
  <p:slideViewPr>
    <p:cSldViewPr>
      <p:cViewPr varScale="1">
        <p:scale>
          <a:sx n="100" d="100"/>
          <a:sy n="100" d="100"/>
        </p:scale>
        <p:origin x="-6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E40B9-F047-774E-A4BB-C7931B5C601E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C298A-E67B-BE44-AA0B-37B6BD142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615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C298A-E67B-BE44-AA0B-37B6BD1420C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1385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46F33D-D14C-4945-A772-8606E2A1779C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015196"/>
          </a:xfrm>
        </p:spPr>
        <p:txBody>
          <a:bodyPr/>
          <a:lstStyle/>
          <a:p>
            <a:r>
              <a:rPr lang="en-US" dirty="0" smtClean="0"/>
              <a:t>Add</a:t>
            </a:r>
          </a:p>
          <a:p>
            <a:r>
              <a:rPr lang="en-US" dirty="0" smtClean="0"/>
              <a:t>Subtract</a:t>
            </a:r>
          </a:p>
          <a:p>
            <a:r>
              <a:rPr lang="en-US" dirty="0" smtClean="0"/>
              <a:t>Multiply</a:t>
            </a:r>
          </a:p>
          <a:p>
            <a:r>
              <a:rPr lang="en-US" dirty="0" smtClean="0"/>
              <a:t>Divide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z="6600" dirty="0" smtClean="0"/>
              <a:t>Equations</a:t>
            </a:r>
            <a:endParaRPr lang="en-US" sz="6600" dirty="0"/>
          </a:p>
        </p:txBody>
      </p:sp>
      <p:pic>
        <p:nvPicPr>
          <p:cNvPr id="1027" name="Picture 3" descr="C:\Documents and Settings\shms\Local Settings\Temporary Internet Files\Content.IE5\3S9KVA6K\MC9003701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838200"/>
            <a:ext cx="1905000" cy="2615876"/>
          </a:xfrm>
          <a:prstGeom prst="rect">
            <a:avLst/>
          </a:prstGeom>
          <a:noFill/>
        </p:spPr>
      </p:pic>
      <p:pic>
        <p:nvPicPr>
          <p:cNvPr id="6" name="Picture 3" descr="C:\Documents and Settings\shms\Local Settings\Temporary Internet Files\Content.IE5\FO2O1L8O\MC90004828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09600"/>
            <a:ext cx="1905000" cy="27261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62400" y="6248400"/>
            <a:ext cx="220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By Lisa </a:t>
            </a:r>
            <a:r>
              <a:rPr lang="en-US" sz="1400" dirty="0" err="1" smtClean="0"/>
              <a:t>Kreuzer</a:t>
            </a:r>
            <a:endParaRPr lang="en-US" sz="1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z="5400" smtClean="0"/>
              <a:t>Equations-Adding</a:t>
            </a:r>
            <a:endParaRPr lang="en-US" sz="5400" dirty="0"/>
          </a:p>
        </p:txBody>
      </p:sp>
      <p:pic>
        <p:nvPicPr>
          <p:cNvPr id="2050" name="Picture 2" descr="C:\Documents and Settings\shms\Local Settings\Temporary Internet Files\Content.IE5\9Z8HXJ6H\MC90043253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33400"/>
            <a:ext cx="1219200" cy="1219200"/>
          </a:xfrm>
          <a:prstGeom prst="rect">
            <a:avLst/>
          </a:prstGeom>
          <a:noFill/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81200" y="1676400"/>
            <a:ext cx="4267200" cy="198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X + 5 =  16</a:t>
            </a:r>
            <a:endParaRPr lang="en-US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2590800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- 5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25908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- 5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3429000" y="33528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X  =  11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3009900" y="2171700"/>
            <a:ext cx="1752600" cy="914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8200" y="2286000"/>
            <a:ext cx="175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What  you  do to one  side, you must do to the other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6324600" y="3581400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 your answer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47244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11 + 5 = 16</a:t>
            </a:r>
            <a:endParaRPr lang="en-US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55626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16 = 16</a:t>
            </a:r>
            <a:endParaRPr lang="en-US" sz="5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124200" y="3962400"/>
            <a:ext cx="1981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Down Arrow 16"/>
          <p:cNvSpPr/>
          <p:nvPr/>
        </p:nvSpPr>
        <p:spPr>
          <a:xfrm>
            <a:off x="2819400" y="4648200"/>
            <a:ext cx="76200" cy="381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0.33322  E" pathEditMode="relative" ptsTypes="">
                                      <p:cBhvr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0" grpId="1"/>
      <p:bldP spid="11" grpId="0"/>
      <p:bldP spid="11" grpId="1"/>
      <p:bldP spid="13" grpId="0"/>
      <p:bldP spid="13" grpId="1"/>
      <p:bldP spid="16" grpId="1"/>
      <p:bldP spid="16" grpId="2"/>
      <p:bldP spid="3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752600"/>
            <a:ext cx="4038600" cy="1524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X + 8 = 20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Adding Practice</a:t>
            </a:r>
            <a:endParaRPr lang="en-US" dirty="0"/>
          </a:p>
        </p:txBody>
      </p:sp>
      <p:pic>
        <p:nvPicPr>
          <p:cNvPr id="4" name="Picture 4" descr="C:\Documents and Settings\shms\Local Settings\Temporary Internet Files\Content.IE5\3S9KVA6K\MC90044146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0"/>
            <a:ext cx="2742857" cy="27428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251460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- 8</a:t>
            </a:r>
            <a:endParaRPr lang="en-US" sz="4800" dirty="0"/>
          </a:p>
        </p:txBody>
      </p:sp>
      <p:sp>
        <p:nvSpPr>
          <p:cNvPr id="6" name="Rectangle 5"/>
          <p:cNvSpPr/>
          <p:nvPr/>
        </p:nvSpPr>
        <p:spPr>
          <a:xfrm>
            <a:off x="4267200" y="2514600"/>
            <a:ext cx="9865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- 8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505200"/>
            <a:ext cx="21793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X  =  12 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40386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9" name="Straight Connector 8"/>
          <p:cNvCxnSpPr/>
          <p:nvPr/>
        </p:nvCxnSpPr>
        <p:spPr>
          <a:xfrm rot="16200000" flipH="1">
            <a:off x="2476500" y="2171700"/>
            <a:ext cx="1752600" cy="914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8200" y="28194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you do to one side, you must do to the other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9800" y="4876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12 + 8 = 20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4600" y="3581400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 your answer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0" y="5562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20 = 20</a:t>
            </a:r>
            <a:endParaRPr lang="en-US" sz="48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895600" y="3886200"/>
            <a:ext cx="1600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Down Arrow 15"/>
          <p:cNvSpPr/>
          <p:nvPr/>
        </p:nvSpPr>
        <p:spPr>
          <a:xfrm>
            <a:off x="2514600" y="4724400"/>
            <a:ext cx="152400" cy="304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22  E" pathEditMode="relative" ptsTypes="">
                                      <p:cBhvr>
                                        <p:cTn id="6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6" grpId="0"/>
      <p:bldP spid="6" grpId="1"/>
      <p:bldP spid="7" grpId="0"/>
      <p:bldP spid="8" grpId="0"/>
      <p:bldP spid="8" grpId="1"/>
      <p:bldP spid="10" grpId="0"/>
      <p:bldP spid="10" grpId="1"/>
      <p:bldP spid="13" grpId="0"/>
      <p:bldP spid="14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19050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+ 5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dirty="0" smtClean="0"/>
              <a:t>Equations-Subtraction</a:t>
            </a:r>
            <a:br>
              <a:rPr dirty="0" smtClean="0"/>
            </a:br>
            <a:endParaRPr lang="en-US" dirty="0"/>
          </a:p>
        </p:txBody>
      </p:sp>
      <p:pic>
        <p:nvPicPr>
          <p:cNvPr id="3074" name="Picture 2" descr="C:\Documents and Settings\shms\Local Settings\Temporary Internet Files\Content.IE5\6XUAE4AV\MC91021640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2372" y="228601"/>
            <a:ext cx="2361627" cy="2057400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981200" y="990600"/>
            <a:ext cx="5334000" cy="19812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X – 5 = 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9" name="Straight Connector 8"/>
          <p:cNvCxnSpPr/>
          <p:nvPr/>
        </p:nvCxnSpPr>
        <p:spPr>
          <a:xfrm rot="16200000" flipH="1">
            <a:off x="2628900" y="1562100"/>
            <a:ext cx="1752600" cy="914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343400" y="1828800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+ 5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2590800"/>
            <a:ext cx="175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 you </a:t>
            </a:r>
            <a:r>
              <a:rPr lang="en-US" dirty="0"/>
              <a:t>do to </a:t>
            </a:r>
            <a:r>
              <a:rPr lang="en-US" dirty="0" smtClean="0"/>
              <a:t>one  </a:t>
            </a:r>
            <a:r>
              <a:rPr lang="en-US" dirty="0"/>
              <a:t>side, you must do to the other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2800" y="2667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X = 17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41148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17 – 5 = 12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6172200" y="3200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2800" y="54102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12 = 12</a:t>
            </a:r>
            <a:endParaRPr lang="en-US" sz="5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48000" y="3352800"/>
            <a:ext cx="1600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43200" y="41910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9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8" grpId="0"/>
      <p:bldP spid="8" grpId="1"/>
      <p:bldP spid="4" grpId="0"/>
      <p:bldP spid="4" grpId="1"/>
      <p:bldP spid="5" grpId="0"/>
      <p:bldP spid="5" grpId="1"/>
      <p:bldP spid="6" grpId="0"/>
      <p:bldP spid="12" grpId="0"/>
      <p:bldP spid="12" grpId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76600" y="2209800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+ 8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447800"/>
            <a:ext cx="4114800" cy="1600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X – 8 =  17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Subtraction Practice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505200" y="1676400"/>
            <a:ext cx="685800" cy="13716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5800" y="23622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 you </a:t>
            </a:r>
            <a:r>
              <a:rPr lang="en-US" dirty="0"/>
              <a:t>do </a:t>
            </a:r>
            <a:r>
              <a:rPr lang="en-US" dirty="0" smtClean="0"/>
              <a:t>to  one  </a:t>
            </a:r>
            <a:r>
              <a:rPr lang="en-US" dirty="0"/>
              <a:t>side, you </a:t>
            </a:r>
            <a:r>
              <a:rPr lang="en-US" dirty="0" smtClean="0"/>
              <a:t> must </a:t>
            </a:r>
            <a:r>
              <a:rPr lang="en-US" dirty="0"/>
              <a:t>do to the other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28194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2209800"/>
            <a:ext cx="1009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+ 8</a:t>
            </a:r>
            <a:endParaRPr lang="en-US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29718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X =  25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4800600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25 – 8 = 17</a:t>
            </a:r>
            <a:endParaRPr lang="en-US" sz="48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276600" y="3581400"/>
            <a:ext cx="1295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Minus 14"/>
          <p:cNvSpPr/>
          <p:nvPr/>
        </p:nvSpPr>
        <p:spPr>
          <a:xfrm>
            <a:off x="7467600" y="762000"/>
            <a:ext cx="1066800" cy="457200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flipH="1">
            <a:off x="2895600" y="4419600"/>
            <a:ext cx="2286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505200" y="55626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17 = 17</a:t>
            </a:r>
            <a:endParaRPr lang="en-US" sz="54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5" grpId="0"/>
      <p:bldP spid="5" grpId="1"/>
      <p:bldP spid="7" grpId="0"/>
      <p:bldP spid="7" grpId="1"/>
      <p:bldP spid="8" grpId="0"/>
      <p:bldP spid="8" grpId="1"/>
      <p:bldP spid="11" grpId="0"/>
      <p:bldP spid="11" grpId="1"/>
      <p:bldP spid="12" grpId="0"/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24200" y="1600200"/>
            <a:ext cx="2057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__</a:t>
            </a:r>
          </a:p>
          <a:p>
            <a:r>
              <a:rPr lang="en-US" sz="5400" dirty="0"/>
              <a:t> </a:t>
            </a:r>
            <a:r>
              <a:rPr lang="en-US" sz="5400" dirty="0" smtClean="0"/>
              <a:t>6</a:t>
            </a:r>
            <a:endParaRPr lang="en-US" sz="5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43200" y="1447800"/>
            <a:ext cx="3276600" cy="838200"/>
          </a:xfrm>
        </p:spPr>
        <p:txBody>
          <a:bodyPr>
            <a:normAutofit lnSpcReduction="10000"/>
          </a:bodyPr>
          <a:lstStyle/>
          <a:p>
            <a:r>
              <a:rPr lang="en-US" sz="5400" dirty="0" smtClean="0"/>
              <a:t>6 x = 42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Equations- Multiply</a:t>
            </a:r>
            <a:endParaRPr lang="en-US" dirty="0"/>
          </a:p>
        </p:txBody>
      </p:sp>
      <p:pic>
        <p:nvPicPr>
          <p:cNvPr id="4099" name="Picture 3" descr="C:\Documents and Settings\shms\Local Settings\Temporary Internet Files\Content.IE5\FO2O1L8O\MC90043261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52400"/>
            <a:ext cx="1981200" cy="1981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276600" y="1600200"/>
            <a:ext cx="457200" cy="14478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66800" y="29718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 you  do </a:t>
            </a:r>
            <a:r>
              <a:rPr lang="en-US" dirty="0"/>
              <a:t>to </a:t>
            </a:r>
            <a:r>
              <a:rPr lang="en-US" dirty="0" smtClean="0"/>
              <a:t> one  </a:t>
            </a:r>
            <a:r>
              <a:rPr lang="en-US" dirty="0"/>
              <a:t>side, you </a:t>
            </a:r>
            <a:r>
              <a:rPr lang="en-US" dirty="0" smtClean="0"/>
              <a:t> must  </a:t>
            </a:r>
            <a:r>
              <a:rPr lang="en-US" dirty="0"/>
              <a:t>do to the other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3200" y="3886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9600" y="1600200"/>
            <a:ext cx="14478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__</a:t>
            </a:r>
          </a:p>
          <a:p>
            <a:r>
              <a:rPr lang="en-US" sz="5400" dirty="0"/>
              <a:t> 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81400" y="31242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X = 7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44958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   6(  )= 42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0" y="312420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7</a:t>
            </a:r>
            <a:endParaRPr lang="en-US" sz="5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962400" y="38100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48000" y="54864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42 = 42</a:t>
            </a:r>
            <a:endParaRPr lang="en-US" sz="5400" dirty="0"/>
          </a:p>
        </p:txBody>
      </p:sp>
      <p:sp>
        <p:nvSpPr>
          <p:cNvPr id="19" name="Down Arrow 18"/>
          <p:cNvSpPr/>
          <p:nvPr/>
        </p:nvSpPr>
        <p:spPr>
          <a:xfrm>
            <a:off x="3810000" y="4419600"/>
            <a:ext cx="45719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0.1125 0.17708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  <p:bldP spid="2" grpId="0" build="p"/>
      <p:bldP spid="2" grpId="1" build="p"/>
      <p:bldP spid="6" grpId="0"/>
      <p:bldP spid="6" grpId="1"/>
      <p:bldP spid="4" grpId="0"/>
      <p:bldP spid="4" grpId="1"/>
      <p:bldP spid="8" grpId="0"/>
      <p:bldP spid="13" grpId="0"/>
      <p:bldP spid="14" grpId="0"/>
      <p:bldP spid="15" grpId="0"/>
      <p:bldP spid="15" grpId="1"/>
      <p:bldP spid="18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05200" y="20574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5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24200" y="1600200"/>
            <a:ext cx="2514600" cy="685800"/>
          </a:xfrm>
        </p:spPr>
        <p:txBody>
          <a:bodyPr>
            <a:normAutofit fontScale="92500" lnSpcReduction="20000"/>
          </a:bodyPr>
          <a:lstStyle/>
          <a:p>
            <a:r>
              <a:rPr lang="en-US" sz="4800" dirty="0" smtClean="0"/>
              <a:t>5  x = 45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Multiply Practice</a:t>
            </a:r>
            <a:endParaRPr lang="en-US" dirty="0"/>
          </a:p>
        </p:txBody>
      </p:sp>
      <p:pic>
        <p:nvPicPr>
          <p:cNvPr id="5122" name="Picture 2" descr="C:\Documents and Settings\shms\Local Settings\Temporary Internet Files\Content.IE5\6XUAE4AV\MC90044215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"/>
            <a:ext cx="1904543" cy="19045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429000" y="1371600"/>
            <a:ext cx="457200" cy="1600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43000" y="29718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you do to one side, you must do to the other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7400" y="3352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114800" y="35052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29000" y="2286000"/>
            <a:ext cx="68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876800" y="21336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5</a:t>
            </a:r>
            <a:endParaRPr lang="en-US" sz="48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724400" y="2286000"/>
            <a:ext cx="68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86200" y="29718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x = 9</a:t>
            </a:r>
            <a:endParaRPr lang="en-US" sz="4800" dirty="0"/>
          </a:p>
        </p:txBody>
      </p:sp>
      <p:sp>
        <p:nvSpPr>
          <p:cNvPr id="26" name="TextBox 25"/>
          <p:cNvSpPr txBox="1"/>
          <p:nvPr/>
        </p:nvSpPr>
        <p:spPr>
          <a:xfrm>
            <a:off x="4800600" y="2971800"/>
            <a:ext cx="38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9</a:t>
            </a:r>
            <a:endParaRPr lang="en-US" sz="4800" dirty="0"/>
          </a:p>
        </p:txBody>
      </p:sp>
      <p:sp>
        <p:nvSpPr>
          <p:cNvPr id="28" name="TextBox 27"/>
          <p:cNvSpPr txBox="1"/>
          <p:nvPr/>
        </p:nvSpPr>
        <p:spPr>
          <a:xfrm>
            <a:off x="3429000" y="44196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5(  )= 45</a:t>
            </a:r>
            <a:endParaRPr lang="en-US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3429000" y="5410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45 = 45</a:t>
            </a:r>
            <a:endParaRPr lang="en-US" sz="4800" dirty="0"/>
          </a:p>
        </p:txBody>
      </p:sp>
      <p:sp>
        <p:nvSpPr>
          <p:cNvPr id="24" name="Down Arrow 23"/>
          <p:cNvSpPr/>
          <p:nvPr/>
        </p:nvSpPr>
        <p:spPr>
          <a:xfrm>
            <a:off x="4038600" y="4343400"/>
            <a:ext cx="45719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7 -0.00231 L -0.00277 0.3310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03958 L -0.10416 0.19514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" grpId="0" build="p"/>
      <p:bldP spid="5" grpId="0"/>
      <p:bldP spid="5" grpId="1"/>
      <p:bldP spid="4" grpId="0"/>
      <p:bldP spid="4" grpId="1"/>
      <p:bldP spid="7" grpId="0"/>
      <p:bldP spid="7" grpId="1"/>
      <p:bldP spid="20" grpId="0"/>
      <p:bldP spid="20" grpId="1"/>
      <p:bldP spid="23" grpId="0"/>
      <p:bldP spid="26" grpId="0"/>
      <p:bldP spid="26" grpId="1"/>
      <p:bldP spid="28" grpId="0"/>
      <p:bldP spid="29" grpId="0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9000" y="1447800"/>
            <a:ext cx="2895600" cy="457200"/>
          </a:xfrm>
        </p:spPr>
        <p:txBody>
          <a:bodyPr>
            <a:noAutofit/>
          </a:bodyPr>
          <a:lstStyle/>
          <a:p>
            <a:r>
              <a:rPr lang="en-US" sz="4800" dirty="0" smtClean="0"/>
              <a:t>    x  =  8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Equations-Divide</a:t>
            </a:r>
            <a:endParaRPr lang="en-US" dirty="0"/>
          </a:p>
        </p:txBody>
      </p:sp>
      <p:pic>
        <p:nvPicPr>
          <p:cNvPr id="6146" name="Picture 2" descr="C:\Documents and Settings\shms\Local Settings\Temporary Internet Files\Content.IE5\JGPJAUA4\MC9000481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57200"/>
            <a:ext cx="1524000" cy="15222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124200" y="1524000"/>
            <a:ext cx="1066800" cy="838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90600" y="30480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you do to one side, you must do to the other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0" y="3581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648200" y="3200400"/>
            <a:ext cx="9906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0" y="1295400"/>
            <a:ext cx="3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1752600"/>
            <a:ext cx="22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en-US" sz="40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0" y="1981200"/>
            <a:ext cx="457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24200" y="1752600"/>
            <a:ext cx="3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0" y="1295400"/>
            <a:ext cx="22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en-US" sz="40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048000" y="1981200"/>
            <a:ext cx="457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324600" y="1828800"/>
            <a:ext cx="3449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6248400" y="1219200"/>
            <a:ext cx="22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en-US" sz="40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248400" y="1981200"/>
            <a:ext cx="457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200400" y="1600200"/>
            <a:ext cx="914400" cy="762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67200" y="2590800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X  =32</a:t>
            </a:r>
            <a:endParaRPr lang="en-US" sz="4400" dirty="0"/>
          </a:p>
        </p:txBody>
      </p:sp>
      <p:sp>
        <p:nvSpPr>
          <p:cNvPr id="34" name="Down Arrow 33"/>
          <p:cNvSpPr/>
          <p:nvPr/>
        </p:nvSpPr>
        <p:spPr>
          <a:xfrm>
            <a:off x="4572000" y="4572000"/>
            <a:ext cx="45719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ontent Placeholder 1"/>
          <p:cNvSpPr txBox="1">
            <a:spLocks/>
          </p:cNvSpPr>
          <p:nvPr/>
        </p:nvSpPr>
        <p:spPr>
          <a:xfrm>
            <a:off x="3429000" y="4724400"/>
            <a:ext cx="28956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(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)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8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2400" y="4648200"/>
            <a:ext cx="38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3962400" y="5257800"/>
            <a:ext cx="381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886200" y="5105400"/>
            <a:ext cx="22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en-US" sz="4000" dirty="0"/>
          </a:p>
        </p:txBody>
      </p:sp>
      <p:sp>
        <p:nvSpPr>
          <p:cNvPr id="44" name="TextBox 43"/>
          <p:cNvSpPr txBox="1"/>
          <p:nvPr/>
        </p:nvSpPr>
        <p:spPr>
          <a:xfrm>
            <a:off x="5181600" y="25908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32</a:t>
            </a:r>
            <a:endParaRPr lang="en-US" sz="4400" dirty="0"/>
          </a:p>
        </p:txBody>
      </p:sp>
      <p:sp>
        <p:nvSpPr>
          <p:cNvPr id="45" name="TextBox 44"/>
          <p:cNvSpPr txBox="1"/>
          <p:nvPr/>
        </p:nvSpPr>
        <p:spPr>
          <a:xfrm>
            <a:off x="4495800" y="5638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8 = 8</a:t>
            </a:r>
            <a:endParaRPr lang="en-US" sz="4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1111 L -0.09652 0.3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5" grpId="0"/>
      <p:bldP spid="5" grpId="1"/>
      <p:bldP spid="4" grpId="0"/>
      <p:bldP spid="4" grpId="1"/>
      <p:bldP spid="7" grpId="0"/>
      <p:bldP spid="7" grpId="1"/>
      <p:bldP spid="10" grpId="0"/>
      <p:bldP spid="10" grpId="1"/>
      <p:bldP spid="11" grpId="0"/>
      <p:bldP spid="11" grpId="1"/>
      <p:bldP spid="15" grpId="0"/>
      <p:bldP spid="15" grpId="1"/>
      <p:bldP spid="16" grpId="0"/>
      <p:bldP spid="16" grpId="1"/>
      <p:bldP spid="19" grpId="0"/>
      <p:bldP spid="19" grpId="1"/>
      <p:bldP spid="20" grpId="0"/>
      <p:bldP spid="20" grpId="1"/>
      <p:bldP spid="20" grpId="2"/>
      <p:bldP spid="26" grpId="0"/>
      <p:bldP spid="34" grpId="0" animBg="1"/>
      <p:bldP spid="35" grpId="0" build="p"/>
      <p:bldP spid="39" grpId="0"/>
      <p:bldP spid="43" grpId="3"/>
      <p:bldP spid="4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899</TotalTime>
  <Words>288</Words>
  <Application>Microsoft Office PowerPoint</Application>
  <PresentationFormat>On-screen Show (4:3)</PresentationFormat>
  <Paragraphs>88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Equations</vt:lpstr>
      <vt:lpstr>Equations-Adding</vt:lpstr>
      <vt:lpstr>Adding Practice</vt:lpstr>
      <vt:lpstr>Equations-Subtraction </vt:lpstr>
      <vt:lpstr>Subtraction Practice</vt:lpstr>
      <vt:lpstr>Equations- Multiply</vt:lpstr>
      <vt:lpstr>Multiply Practice</vt:lpstr>
      <vt:lpstr>Equations-Divide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lmk</cp:lastModifiedBy>
  <cp:revision>111</cp:revision>
  <dcterms:created xsi:type="dcterms:W3CDTF">2012-03-27T13:36:54Z</dcterms:created>
  <dcterms:modified xsi:type="dcterms:W3CDTF">2012-04-16T16:32:40Z</dcterms:modified>
</cp:coreProperties>
</file>